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ucidity Condensed" charset="1" panose="00000600000000000000"/>
      <p:regular r:id="rId15"/>
    </p:embeddedFont>
    <p:embeddedFont>
      <p:font typeface="Cinzel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52076" y="1715247"/>
            <a:ext cx="5783848" cy="6856506"/>
            <a:chOff x="0" y="0"/>
            <a:chExt cx="7711797" cy="9142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1866" y="2053944"/>
              <a:ext cx="7088065" cy="7088065"/>
            </a:xfrm>
            <a:custGeom>
              <a:avLst/>
              <a:gdLst/>
              <a:ahLst/>
              <a:cxnLst/>
              <a:rect r="r" b="b" t="t" l="l"/>
              <a:pathLst>
                <a:path h="7088065" w="7088065">
                  <a:moveTo>
                    <a:pt x="0" y="0"/>
                  </a:moveTo>
                  <a:lnTo>
                    <a:pt x="7088065" y="0"/>
                  </a:lnTo>
                  <a:lnTo>
                    <a:pt x="7088065" y="7088065"/>
                  </a:lnTo>
                  <a:lnTo>
                    <a:pt x="0" y="7088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312226"/>
              <a:ext cx="7711797" cy="3330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97"/>
                </a:lnSpc>
              </a:pPr>
              <a:r>
                <a:rPr lang="en-US" sz="15140">
                  <a:solidFill>
                    <a:srgbClr val="372A28"/>
                  </a:solidFill>
                  <a:latin typeface="Lucidity Condensed"/>
                </a:rPr>
                <a:t>ATHENA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641947" y="0"/>
              <a:ext cx="4427902" cy="5993777"/>
            </a:xfrm>
            <a:custGeom>
              <a:avLst/>
              <a:gdLst/>
              <a:ahLst/>
              <a:cxnLst/>
              <a:rect r="r" b="b" t="t" l="l"/>
              <a:pathLst>
                <a:path h="5993777" w="4427902">
                  <a:moveTo>
                    <a:pt x="0" y="0"/>
                  </a:moveTo>
                  <a:lnTo>
                    <a:pt x="4427903" y="0"/>
                  </a:lnTo>
                  <a:lnTo>
                    <a:pt x="4427903" y="5993777"/>
                  </a:lnTo>
                  <a:lnTo>
                    <a:pt x="0" y="5993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19404" y="1255258"/>
            <a:ext cx="80697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Quem é Athena?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057" y="3684672"/>
            <a:ext cx="16196094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 Na mitologia grega, Atena</a:t>
            </a:r>
            <a:r>
              <a:rPr lang="en-US" sz="4500">
                <a:solidFill>
                  <a:srgbClr val="372A28"/>
                </a:solidFill>
                <a:latin typeface="Cinzel"/>
              </a:rPr>
              <a:t> era conhecida como deusa da sabedoria, das habilidades e dos ofícios, da guerra defensiva, entre outros atributos. Era filha de Zeus, e existem diferentes versões sobre o seu nascimento. Em todas elas, Atena nasceu ao sair da cabeça desse deus.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5400884" y="0"/>
            <a:ext cx="36717647" cy="862658"/>
            <a:chOff x="0" y="0"/>
            <a:chExt cx="48956862" cy="1150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3286">
            <a:off x="13313234" y="1141955"/>
            <a:ext cx="3788748" cy="8003089"/>
          </a:xfrm>
          <a:custGeom>
            <a:avLst/>
            <a:gdLst/>
            <a:ahLst/>
            <a:cxnLst/>
            <a:rect r="r" b="b" t="t" l="l"/>
            <a:pathLst>
              <a:path h="8003089" w="3788748">
                <a:moveTo>
                  <a:pt x="0" y="0"/>
                </a:moveTo>
                <a:lnTo>
                  <a:pt x="3788747" y="0"/>
                </a:lnTo>
                <a:lnTo>
                  <a:pt x="3788747" y="8003090"/>
                </a:lnTo>
                <a:lnTo>
                  <a:pt x="0" y="800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43465"/>
            <a:ext cx="11602528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Athena é a deusa da sabedoria, e a robótica está totalmente ligada à sabedoria. Sem a sabedoria, o conhecimento, não existiria a robótica.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7854" y="1255258"/>
            <a:ext cx="88128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por que athena?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561247" y="0"/>
            <a:ext cx="36717647" cy="862658"/>
            <a:chOff x="0" y="0"/>
            <a:chExt cx="48956862" cy="1150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92870" y="3382748"/>
            <a:ext cx="12422038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Programação: O Athena é programado usando a linguagem padrão do arduíno(C++ com algumas modificações)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157657">
            <a:off x="1369032" y="2505885"/>
            <a:ext cx="4381800" cy="6373528"/>
          </a:xfrm>
          <a:custGeom>
            <a:avLst/>
            <a:gdLst/>
            <a:ahLst/>
            <a:cxnLst/>
            <a:rect r="r" b="b" t="t" l="l"/>
            <a:pathLst>
              <a:path h="6373528" w="4381800">
                <a:moveTo>
                  <a:pt x="0" y="0"/>
                </a:moveTo>
                <a:lnTo>
                  <a:pt x="4381800" y="0"/>
                </a:lnTo>
                <a:lnTo>
                  <a:pt x="4381800" y="6373528"/>
                </a:lnTo>
                <a:lnTo>
                  <a:pt x="0" y="637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8170" y="1091958"/>
            <a:ext cx="139316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como é feito o projeto?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465582" y="0"/>
            <a:ext cx="36717647" cy="862658"/>
            <a:chOff x="0" y="0"/>
            <a:chExt cx="48956862" cy="1150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2981" y="3085619"/>
            <a:ext cx="12422038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A estrutura do braço é feita de MDF e foi cortada a laser.</a:t>
            </a:r>
          </a:p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na parte elétrica, foram usados potenciômetros, resistores, jumpers, servomotores, botão, leds, uma protoboard e um arduino.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178170" y="1152766"/>
            <a:ext cx="139316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como é feito o projeto?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602941" y="0"/>
            <a:ext cx="36717647" cy="862658"/>
            <a:chOff x="0" y="0"/>
            <a:chExt cx="48956862" cy="1150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602941" y="0"/>
            <a:ext cx="36717647" cy="862658"/>
            <a:chOff x="0" y="0"/>
            <a:chExt cx="48956862" cy="1150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038887">
            <a:off x="11544791" y="3319995"/>
            <a:ext cx="5808712" cy="5191537"/>
          </a:xfrm>
          <a:custGeom>
            <a:avLst/>
            <a:gdLst/>
            <a:ahLst/>
            <a:cxnLst/>
            <a:rect r="r" b="b" t="t" l="l"/>
            <a:pathLst>
              <a:path h="5191537" w="5808712">
                <a:moveTo>
                  <a:pt x="0" y="0"/>
                </a:moveTo>
                <a:lnTo>
                  <a:pt x="5808712" y="0"/>
                </a:lnTo>
                <a:lnTo>
                  <a:pt x="5808712" y="5191537"/>
                </a:lnTo>
                <a:lnTo>
                  <a:pt x="0" y="5191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859070"/>
            <a:ext cx="9875149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Os movimentos do braço são possíveis devido aos servomotores, que giram em um determinado ângulo fazendo o braço se mexer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92280" y="1604053"/>
            <a:ext cx="17103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Onde há Matemática no Athena?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602941" y="0"/>
            <a:ext cx="36717647" cy="862658"/>
            <a:chOff x="0" y="0"/>
            <a:chExt cx="48956862" cy="1150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458022">
            <a:off x="1446475" y="3632544"/>
            <a:ext cx="5473532" cy="5329851"/>
          </a:xfrm>
          <a:custGeom>
            <a:avLst/>
            <a:gdLst/>
            <a:ahLst/>
            <a:cxnLst/>
            <a:rect r="r" b="b" t="t" l="l"/>
            <a:pathLst>
              <a:path h="5329851" w="5473532">
                <a:moveTo>
                  <a:pt x="0" y="0"/>
                </a:moveTo>
                <a:lnTo>
                  <a:pt x="5473531" y="0"/>
                </a:lnTo>
                <a:lnTo>
                  <a:pt x="5473531" y="5329852"/>
                </a:lnTo>
                <a:lnTo>
                  <a:pt x="0" y="532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74201" y="3244932"/>
            <a:ext cx="9875149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2A28"/>
                </a:solidFill>
                <a:latin typeface="Cinzel"/>
              </a:rPr>
              <a:t>No código do projeto, há a função MAP( ), QUE CONVERTE OS VALORES VINDOS DOS POTENCIÔMETROS( DE 0 A 1023) PARA OS ÂNGULOS QUE OS MOTORES PODEM GIRAR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92280" y="1175876"/>
            <a:ext cx="17103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Onde há Matemática no Athena?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88572" y="8053845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602941" y="0"/>
            <a:ext cx="36717647" cy="862658"/>
            <a:chOff x="0" y="0"/>
            <a:chExt cx="48956862" cy="1150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233665">
            <a:off x="10098282" y="4062557"/>
            <a:ext cx="7315200" cy="4041648"/>
          </a:xfrm>
          <a:custGeom>
            <a:avLst/>
            <a:gdLst/>
            <a:ahLst/>
            <a:cxnLst/>
            <a:rect r="r" b="b" t="t" l="l"/>
            <a:pathLst>
              <a:path h="4041648" w="7315200">
                <a:moveTo>
                  <a:pt x="0" y="0"/>
                </a:moveTo>
                <a:lnTo>
                  <a:pt x="7315200" y="0"/>
                </a:lnTo>
                <a:lnTo>
                  <a:pt x="7315200" y="4041648"/>
                </a:lnTo>
                <a:lnTo>
                  <a:pt x="0" y="404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161521"/>
            <a:ext cx="9891352" cy="65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4137">
                <a:solidFill>
                  <a:srgbClr val="372A28"/>
                </a:solidFill>
                <a:latin typeface="Cinzel"/>
                <a:ea typeface="Cinzel"/>
              </a:rPr>
              <a:t>O motor que controla o giro da base vai de 0° a 150°</a:t>
            </a:r>
          </a:p>
          <a:p>
            <a:pPr algn="l">
              <a:lnSpc>
                <a:spcPts val="5792"/>
              </a:lnSpc>
            </a:pPr>
          </a:p>
          <a:p>
            <a:pPr algn="l">
              <a:lnSpc>
                <a:spcPts val="5792"/>
              </a:lnSpc>
            </a:pPr>
            <a:r>
              <a:rPr lang="en-US" sz="4137">
                <a:solidFill>
                  <a:srgbClr val="372A28"/>
                </a:solidFill>
                <a:latin typeface="Cinzel"/>
                <a:ea typeface="Cinzel"/>
              </a:rPr>
              <a:t>O motor que faz o braço ir pra cima e pra baixo vai de 10° a 80°</a:t>
            </a:r>
          </a:p>
          <a:p>
            <a:pPr algn="l">
              <a:lnSpc>
                <a:spcPts val="5792"/>
              </a:lnSpc>
            </a:pPr>
          </a:p>
          <a:p>
            <a:pPr algn="l">
              <a:lnSpc>
                <a:spcPts val="5792"/>
              </a:lnSpc>
            </a:pPr>
            <a:r>
              <a:rPr lang="en-US" sz="4137">
                <a:solidFill>
                  <a:srgbClr val="372A28"/>
                </a:solidFill>
                <a:latin typeface="Cinzel"/>
                <a:ea typeface="Cinzel"/>
              </a:rPr>
              <a:t>O motor que faz o braço ir pra frente e pra trás vai de 0° a 100°</a:t>
            </a:r>
          </a:p>
          <a:p>
            <a:pPr algn="l">
              <a:lnSpc>
                <a:spcPts val="579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92280" y="1175876"/>
            <a:ext cx="17103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Onde há Matemática no Athena?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785297" y="7945248"/>
            <a:ext cx="1910423" cy="1910423"/>
          </a:xfrm>
          <a:custGeom>
            <a:avLst/>
            <a:gdLst/>
            <a:ahLst/>
            <a:cxnLst/>
            <a:rect r="r" b="b" t="t" l="l"/>
            <a:pathLst>
              <a:path h="1910423" w="1910423">
                <a:moveTo>
                  <a:pt x="0" y="0"/>
                </a:moveTo>
                <a:lnTo>
                  <a:pt x="1910423" y="0"/>
                </a:lnTo>
                <a:lnTo>
                  <a:pt x="1910423" y="1910423"/>
                </a:lnTo>
                <a:lnTo>
                  <a:pt x="0" y="1910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9794" y="9424342"/>
            <a:ext cx="36717647" cy="862658"/>
            <a:chOff x="0" y="0"/>
            <a:chExt cx="48956862" cy="1150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602941" y="0"/>
            <a:ext cx="36717647" cy="862658"/>
            <a:chOff x="0" y="0"/>
            <a:chExt cx="48956862" cy="1150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19200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6577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385917" y="0"/>
              <a:ext cx="12378945" cy="1150210"/>
            </a:xfrm>
            <a:custGeom>
              <a:avLst/>
              <a:gdLst/>
              <a:ahLst/>
              <a:cxnLst/>
              <a:rect r="r" b="b" t="t" l="l"/>
              <a:pathLst>
                <a:path h="1150210" w="12378945">
                  <a:moveTo>
                    <a:pt x="0" y="0"/>
                  </a:moveTo>
                  <a:lnTo>
                    <a:pt x="12378945" y="0"/>
                  </a:lnTo>
                  <a:lnTo>
                    <a:pt x="12378945" y="1150210"/>
                  </a:lnTo>
                  <a:lnTo>
                    <a:pt x="0" y="115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92280" y="2842178"/>
            <a:ext cx="6080566" cy="363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4137">
                <a:solidFill>
                  <a:srgbClr val="372A28"/>
                </a:solidFill>
                <a:latin typeface="Cinzel"/>
              </a:rPr>
              <a:t>Acesse o repositório do projeto no Github a partir do qr code ao lado</a:t>
            </a:r>
          </a:p>
          <a:p>
            <a:pPr algn="l">
              <a:lnSpc>
                <a:spcPts val="579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92280" y="1015690"/>
            <a:ext cx="171034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72A28"/>
                </a:solidFill>
                <a:latin typeface="Lucidity Condensed"/>
              </a:rPr>
              <a:t>Código do projeto: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448184" y="2785591"/>
            <a:ext cx="5724769" cy="5724769"/>
          </a:xfrm>
          <a:custGeom>
            <a:avLst/>
            <a:gdLst/>
            <a:ahLst/>
            <a:cxnLst/>
            <a:rect r="r" b="b" t="t" l="l"/>
            <a:pathLst>
              <a:path h="5724769" w="5724769">
                <a:moveTo>
                  <a:pt x="0" y="0"/>
                </a:moveTo>
                <a:lnTo>
                  <a:pt x="5724769" y="0"/>
                </a:lnTo>
                <a:lnTo>
                  <a:pt x="5724769" y="5724769"/>
                </a:lnTo>
                <a:lnTo>
                  <a:pt x="0" y="5724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73582" y="8443685"/>
            <a:ext cx="11473973" cy="69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4137">
                <a:solidFill>
                  <a:srgbClr val="372A28"/>
                </a:solidFill>
                <a:latin typeface="Cinzel"/>
              </a:rPr>
              <a:t>https://github.com/LuizRSM/expem2024</a:t>
            </a:r>
          </a:p>
        </p:txBody>
      </p:sp>
    </p:spTree>
  </p:cSld>
  <p:clrMapOvr>
    <a:masterClrMapping/>
  </p:clrMapOvr>
  <p:transition spd="slow">
    <p:cover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DAGFJQppfY0</dc:identifier>
  <dcterms:modified xsi:type="dcterms:W3CDTF">2011-08-01T06:04:30Z</dcterms:modified>
  <cp:revision>1</cp:revision>
  <dc:title>Por que Athena?</dc:title>
</cp:coreProperties>
</file>